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84" d="100"/>
          <a:sy n="84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BF7762-D33B-468C-9ACF-97B113E9FB06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930D5B-A747-4016-A550-5D2A656B61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8800" dirty="0">
                <a:solidFill>
                  <a:schemeClr val="bg2">
                    <a:lumMod val="50000"/>
                  </a:schemeClr>
                </a:solidFill>
                <a:latin typeface="Vladimir Script" pitchFamily="66" charset="0"/>
              </a:rPr>
              <a:t>Secrétaire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Dys Boite Vide" pitchFamily="2" charset="-128"/>
                <a:ea typeface="Dys Boite Vide" pitchFamily="2" charset="-128"/>
                <a:cs typeface="Dys Boite Vide" pitchFamily="2" charset="-128"/>
              </a:rPr>
              <a:t/>
            </a:r>
            <a:br>
              <a:rPr lang="fr-FR" dirty="0">
                <a:solidFill>
                  <a:schemeClr val="bg2">
                    <a:lumMod val="50000"/>
                  </a:schemeClr>
                </a:solidFill>
                <a:latin typeface="Dys Boite Vide" pitchFamily="2" charset="-128"/>
                <a:ea typeface="Dys Boite Vide" pitchFamily="2" charset="-128"/>
                <a:cs typeface="Dys Boite Vide" pitchFamily="2" charset="-128"/>
              </a:rPr>
            </a:br>
            <a:endParaRPr lang="fr-FR" dirty="0">
              <a:solidFill>
                <a:schemeClr val="bg2">
                  <a:lumMod val="50000"/>
                </a:schemeClr>
              </a:solidFill>
              <a:latin typeface="Dys Boite Vide" pitchFamily="2" charset="-128"/>
              <a:ea typeface="Dys Boite Vide" pitchFamily="2" charset="-128"/>
              <a:cs typeface="Dys Boite Vide" pitchFamily="2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métier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 secrétaire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Étoile à 5 branches 3"/>
          <p:cNvSpPr/>
          <p:nvPr/>
        </p:nvSpPr>
        <p:spPr>
          <a:xfrm>
            <a:off x="4572000" y="260648"/>
            <a:ext cx="792088" cy="720080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emo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140968"/>
            <a:ext cx="2808312" cy="280831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Le salaire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Au début de sa carrière: 1 700 euros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 Dès la signature de son premier contrat: plus de 1 300 euros</a:t>
            </a:r>
            <a:endParaRPr lang="fr-FR" dirty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</p:txBody>
      </p:sp>
      <p:sp>
        <p:nvSpPr>
          <p:cNvPr id="4" name="Cœur 3"/>
          <p:cNvSpPr/>
          <p:nvPr/>
        </p:nvSpPr>
        <p:spPr>
          <a:xfrm>
            <a:off x="4139952" y="260648"/>
            <a:ext cx="504056" cy="432048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œur 4"/>
          <p:cNvSpPr/>
          <p:nvPr/>
        </p:nvSpPr>
        <p:spPr>
          <a:xfrm>
            <a:off x="1187624" y="404664"/>
            <a:ext cx="288032" cy="216024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œur 5"/>
          <p:cNvSpPr/>
          <p:nvPr/>
        </p:nvSpPr>
        <p:spPr>
          <a:xfrm>
            <a:off x="3131840" y="908720"/>
            <a:ext cx="504056" cy="360040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œur 6"/>
          <p:cNvSpPr/>
          <p:nvPr/>
        </p:nvSpPr>
        <p:spPr>
          <a:xfrm>
            <a:off x="2267744" y="0"/>
            <a:ext cx="288032" cy="216024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œur 7"/>
          <p:cNvSpPr/>
          <p:nvPr/>
        </p:nvSpPr>
        <p:spPr>
          <a:xfrm>
            <a:off x="4211960" y="980728"/>
            <a:ext cx="216024" cy="144016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/>
          <p:cNvSpPr/>
          <p:nvPr/>
        </p:nvSpPr>
        <p:spPr>
          <a:xfrm>
            <a:off x="1331640" y="908720"/>
            <a:ext cx="504056" cy="432048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84768" y="1340768"/>
            <a:ext cx="7498080" cy="1143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femme secreta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6120680" cy="6039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Étoile à 5 branches 4"/>
          <p:cNvSpPr/>
          <p:nvPr/>
        </p:nvSpPr>
        <p:spPr>
          <a:xfrm>
            <a:off x="7236296" y="332656"/>
            <a:ext cx="1224136" cy="115212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1331640" y="5445224"/>
            <a:ext cx="1008112" cy="1008112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08704" y="476672"/>
            <a:ext cx="7498080" cy="1143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secretair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268760"/>
            <a:ext cx="6912768" cy="4600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Étoile à 5 branches 4"/>
          <p:cNvSpPr/>
          <p:nvPr/>
        </p:nvSpPr>
        <p:spPr>
          <a:xfrm>
            <a:off x="1187624" y="620688"/>
            <a:ext cx="1224136" cy="115212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7740352" y="5301208"/>
            <a:ext cx="899592" cy="79208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ecreta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692695"/>
            <a:ext cx="7632848" cy="5079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Étoile à 5 branches 4"/>
          <p:cNvSpPr/>
          <p:nvPr/>
        </p:nvSpPr>
        <p:spPr>
          <a:xfrm>
            <a:off x="899592" y="5373216"/>
            <a:ext cx="936104" cy="936104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Étoile à 5 branches 5"/>
          <p:cNvSpPr/>
          <p:nvPr/>
        </p:nvSpPr>
        <p:spPr>
          <a:xfrm>
            <a:off x="7956376" y="404664"/>
            <a:ext cx="899592" cy="79208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Dyslexic" pitchFamily="50" charset="0"/>
              </a:rPr>
              <a:t>SOMMAIRE</a:t>
            </a:r>
            <a:endParaRPr lang="fr-F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Dyslexic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412776"/>
            <a:ext cx="7884368" cy="421344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En quoi consiste ce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métier ? </a:t>
            </a:r>
            <a:endParaRPr lang="fr-FR" dirty="0" smtClean="0">
              <a:solidFill>
                <a:schemeClr val="tx2"/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Quels diplômes faut-il pour être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secrétaire ?</a:t>
            </a:r>
            <a:endParaRPr lang="fr-FR" dirty="0" smtClean="0">
              <a:solidFill>
                <a:schemeClr val="tx2"/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Où peut-on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avoir un CAP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secrétaire ?</a:t>
            </a:r>
            <a:endParaRPr lang="fr-FR" dirty="0" smtClean="0">
              <a:solidFill>
                <a:schemeClr val="tx2"/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Quels sont les critères pour être recruter en tant que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secrétaire ?</a:t>
            </a:r>
            <a:endParaRPr lang="fr-FR" dirty="0" smtClean="0">
              <a:solidFill>
                <a:schemeClr val="tx2"/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Les côtés positifs et négatifs </a:t>
            </a: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Une journée type </a:t>
            </a: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Le salaire </a:t>
            </a:r>
          </a:p>
          <a:p>
            <a:endParaRPr lang="fr-F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En quoi consiste ce métier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?</a:t>
            </a:r>
            <a:endParaRPr lang="fr-FR" dirty="0">
              <a:solidFill>
                <a:schemeClr val="bg2">
                  <a:lumMod val="50000"/>
                </a:schemeClr>
              </a:solidFill>
              <a:latin typeface="OpenDyslexic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Travail</a:t>
            </a:r>
            <a:endParaRPr lang="fr-FR" dirty="0" smtClean="0">
              <a:solidFill>
                <a:schemeClr val="tx2"/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Recevoir et transmettre le courrier. Assurer le classement et l'archivage des dossiers qui lui sont 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confiés.</a:t>
            </a:r>
            <a:endParaRPr lang="fr-FR" dirty="0">
              <a:solidFill>
                <a:schemeClr val="tx2"/>
              </a:solidFill>
              <a:latin typeface="OpenDyslexic" pitchFamily="50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16884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Quels diplômes faut-il pour être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secrétaire ?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Un bac + 2 (BTS, DEUST) ou un bac + 3 (BUT, licence pro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>).</a:t>
            </a:r>
            <a:endParaRPr lang="fr-FR" dirty="0">
              <a:solidFill>
                <a:schemeClr val="tx2"/>
              </a:solidFill>
              <a:latin typeface="OpenDyslexic" pitchFamily="50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16884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Où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peut on avoir un CAP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secrétaire ?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/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Pigier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.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Vidal Formation.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ESCCOM Tertiaire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Nice.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528880" cy="99412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Quels sont les critères pour être recruter en tant que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secrétaire ?</a:t>
            </a:r>
            <a: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OpenDyslexic" pitchFamily="50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4800600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Organisation…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Gestion du 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temps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…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Fiabilité…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Confidentialité…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Service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client…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Les côtés positifs et négatifs </a:t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POSITIFS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Une forte demande des entreprises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Une formation courte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Une fonction centrale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NEGATIFS :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La répétitivité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Les horaires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La pression</a:t>
            </a:r>
          </a:p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  <a:t>Une journée type </a:t>
            </a:r>
            <a:br>
              <a:rPr lang="fr-FR" dirty="0" smtClean="0">
                <a:solidFill>
                  <a:schemeClr val="bg2">
                    <a:lumMod val="50000"/>
                  </a:schemeClr>
                </a:solidFill>
                <a:latin typeface="OpenDyslexic" pitchFamily="50" charset="0"/>
              </a:rPr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C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'est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OpenDyslexic" pitchFamily="50" charset="0"/>
              </a:rPr>
              <a:t>être responsable de diverses tâches administratives, telles que la prise de rendez-vous.</a:t>
            </a:r>
            <a:endParaRPr lang="fr-FR" dirty="0">
              <a:solidFill>
                <a:schemeClr val="tx2">
                  <a:lumMod val="75000"/>
                </a:schemeClr>
              </a:solidFill>
              <a:latin typeface="OpenDyslexic" pitchFamily="50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188</Words>
  <Application>Microsoft Office PowerPoint</Application>
  <PresentationFormat>Affichage à l'écran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Secrétaire </vt:lpstr>
      <vt:lpstr>Diapositive 2</vt:lpstr>
      <vt:lpstr>SOMMAIRE</vt:lpstr>
      <vt:lpstr>En quoi consiste ce métier ?</vt:lpstr>
      <vt:lpstr>Quels diplômes faut-il pour être secrétaire ? </vt:lpstr>
      <vt:lpstr>Où peut on avoir un CAP secrétaire ? </vt:lpstr>
      <vt:lpstr>Quels sont les critères pour être recruter en tant que secrétaire ? </vt:lpstr>
      <vt:lpstr>Les côtés positifs et négatifs  </vt:lpstr>
      <vt:lpstr>Une journée type  </vt:lpstr>
      <vt:lpstr>Le salaire  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mabanda</dc:creator>
  <cp:lastModifiedBy>Rachda</cp:lastModifiedBy>
  <cp:revision>10</cp:revision>
  <dcterms:created xsi:type="dcterms:W3CDTF">2023-09-12T15:23:25Z</dcterms:created>
  <dcterms:modified xsi:type="dcterms:W3CDTF">2023-09-19T15:28:07Z</dcterms:modified>
</cp:coreProperties>
</file>