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553700" cy="7239000"/>
  <p:notesSz cx="6669088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CC"/>
    <a:srgbClr val="0066FF"/>
    <a:srgbClr val="FF9900"/>
    <a:srgbClr val="CC66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593" autoAdjust="0"/>
    <p:restoredTop sz="89106" autoAdjust="0"/>
  </p:normalViewPr>
  <p:slideViewPr>
    <p:cSldViewPr>
      <p:cViewPr varScale="1">
        <p:scale>
          <a:sx n="61" d="100"/>
          <a:sy n="61" d="100"/>
        </p:scale>
        <p:origin x="-1770" y="-90"/>
      </p:cViewPr>
      <p:guideLst>
        <p:guide orient="horz" pos="2280"/>
        <p:guide pos="33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3903" tIns="46951" rIns="93903" bIns="46951" numCol="1" anchor="t" anchorCtr="0" compatLnSpc="1">
            <a:prstTxWarp prst="textNoShape">
              <a:avLst/>
            </a:prstTxWarp>
          </a:bodyPr>
          <a:lstStyle>
            <a:lvl1pPr defTabSz="93649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3903" tIns="46951" rIns="93903" bIns="46951" numCol="1" anchor="t" anchorCtr="0" compatLnSpc="1">
            <a:prstTxWarp prst="textNoShape">
              <a:avLst/>
            </a:prstTxWarp>
          </a:bodyPr>
          <a:lstStyle>
            <a:lvl1pPr algn="r" defTabSz="93649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3903" tIns="46951" rIns="93903" bIns="46951" numCol="1" anchor="b" anchorCtr="0" compatLnSpc="1">
            <a:prstTxWarp prst="textNoShape">
              <a:avLst/>
            </a:prstTxWarp>
          </a:bodyPr>
          <a:lstStyle>
            <a:lvl1pPr defTabSz="93649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3903" tIns="46951" rIns="93903" bIns="46951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fld id="{A9A0B9B3-728A-4733-94BE-A0772C721AE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21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4122" tIns="47061" rIns="94122" bIns="47061" numCol="1" anchor="t" anchorCtr="0" compatLnSpc="1">
            <a:prstTxWarp prst="textNoShape">
              <a:avLst/>
            </a:prstTxWarp>
          </a:bodyPr>
          <a:lstStyle>
            <a:lvl1pPr defTabSz="93649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9219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924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4122" tIns="47061" rIns="94122" bIns="47061" numCol="1" anchor="t" anchorCtr="0" compatLnSpc="1">
            <a:prstTxWarp prst="textNoShape">
              <a:avLst/>
            </a:prstTxWarp>
          </a:bodyPr>
          <a:lstStyle>
            <a:lvl1pPr algn="r" defTabSz="93649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9220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620713" y="741363"/>
            <a:ext cx="54324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922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70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4122" tIns="47061" rIns="94122" bIns="47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3318" name="Rectangle 922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4122" tIns="47061" rIns="94122" bIns="47061" numCol="1" anchor="b" anchorCtr="0" compatLnSpc="1">
            <a:prstTxWarp prst="textNoShape">
              <a:avLst/>
            </a:prstTxWarp>
          </a:bodyPr>
          <a:lstStyle>
            <a:lvl1pPr defTabSz="936491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922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8163"/>
            <a:ext cx="2892425" cy="496887"/>
          </a:xfrm>
          <a:prstGeom prst="rect">
            <a:avLst/>
          </a:prstGeom>
          <a:noFill/>
          <a:ln>
            <a:noFill/>
          </a:ln>
        </p:spPr>
        <p:txBody>
          <a:bodyPr vert="horz" wrap="square" lIns="94122" tIns="47061" rIns="94122" bIns="47061" numCol="1" anchor="b" anchorCtr="0" compatLnSpc="1">
            <a:prstTxWarp prst="textNoShape">
              <a:avLst/>
            </a:prstTxWarp>
          </a:bodyPr>
          <a:lstStyle>
            <a:lvl1pPr algn="r" defTabSz="935038" eaLnBrk="1" hangingPunct="1">
              <a:defRPr sz="1200"/>
            </a:lvl1pPr>
          </a:lstStyle>
          <a:p>
            <a:fld id="{42AF1D5C-36F4-4007-9FB5-5DB2B7E3E6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22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33450"/>
            <a:fld id="{DFAB5DB0-AADC-46F1-8050-517894FADB94}" type="slidenum">
              <a:rPr lang="fr-FR" altLang="fr-FR"/>
              <a:pPr defTabSz="933450"/>
              <a:t>1</a:t>
            </a:fld>
            <a:endParaRPr lang="fr-FR" altLang="fr-FR"/>
          </a:p>
        </p:txBody>
      </p:sp>
      <p:sp>
        <p:nvSpPr>
          <p:cNvPr id="5123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2163" y="2249488"/>
            <a:ext cx="8969375" cy="155098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82738" y="4102100"/>
            <a:ext cx="7388225" cy="18494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5F32B-55CB-40D8-825B-C49EDEDA5A5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DA08E-F065-4F2F-9AEF-E06437A333A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19988" y="642938"/>
            <a:ext cx="2241550" cy="5791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92163" y="642938"/>
            <a:ext cx="6575425" cy="5791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7AC1F-A082-48CC-9940-7FB74A851F3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47E06-28FE-4234-9975-597BF1D7347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3438" y="4651375"/>
            <a:ext cx="8970962" cy="1438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3438" y="3068638"/>
            <a:ext cx="8970962" cy="15827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A5A42-8F24-43BA-8CED-FED0409E7D8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92163" y="2090738"/>
            <a:ext cx="4408487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53050" y="2090738"/>
            <a:ext cx="4408488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C0163-4D88-46D2-9E58-1651C7DDD1D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050" y="290513"/>
            <a:ext cx="9499600" cy="12065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7050" y="1620838"/>
            <a:ext cx="4664075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050" y="2295525"/>
            <a:ext cx="4664075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60988" y="1620838"/>
            <a:ext cx="4665662" cy="674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60988" y="2295525"/>
            <a:ext cx="4665662" cy="4170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52E79-CF67-4C86-971B-E923BC77723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37A5F-6208-4136-BD81-6648A522A19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4ACB9-7254-48C2-ADF7-E40A9E748A1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050" y="288925"/>
            <a:ext cx="3473450" cy="1225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25913" y="288925"/>
            <a:ext cx="5900737" cy="617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7050" y="1514475"/>
            <a:ext cx="3473450" cy="4951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70689-1B56-4471-8AE1-0A9EEFFFC89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8513" y="5067300"/>
            <a:ext cx="6332537" cy="5984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68513" y="646113"/>
            <a:ext cx="6332537" cy="4343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68513" y="5665788"/>
            <a:ext cx="6332537" cy="849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8DB7C-2004-465C-96AF-6DA3B2F7D15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163" y="642938"/>
            <a:ext cx="896937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72" tIns="50836" rIns="101672" bIns="508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2163" y="2090738"/>
            <a:ext cx="89693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672" tIns="50836" rIns="101672" bIns="508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92163" y="6596063"/>
            <a:ext cx="21986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672" tIns="50836" rIns="101672" bIns="5083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5213" y="6596063"/>
            <a:ext cx="33432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672" tIns="50836" rIns="101672" bIns="5083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2850" y="6596063"/>
            <a:ext cx="21986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672" tIns="50836" rIns="101672" bIns="5083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fld id="{D2C135D6-3AE1-4EB0-9626-22D01ACAE5AF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2pPr>
      <a:lvl3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3pPr>
      <a:lvl4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4pPr>
      <a:lvl5pPr algn="ctr" defTabSz="101600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5pPr>
      <a:lvl6pPr marL="4572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6pPr>
      <a:lvl7pPr marL="9144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7pPr>
      <a:lvl8pPr marL="13716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8pPr>
      <a:lvl9pPr marL="1828800" algn="ctr" defTabSz="1016000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 New Roman" charset="0"/>
        </a:defRPr>
      </a:lvl9pPr>
    </p:titleStyle>
    <p:bodyStyle>
      <a:lvl1pPr marL="381000" indent="-381000" algn="l" defTabSz="1016000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5500" indent="-3175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1588" indent="-255588" algn="l" defTabSz="10160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9588" indent="-254000" algn="l" defTabSz="101600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7588" indent="-254000" algn="l" defTabSz="101600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4788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1988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9188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6388" indent="-254000" algn="l" defTabSz="10160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727575" y="666750"/>
            <a:ext cx="3141663" cy="1143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fr-FR" sz="1000" b="1" dirty="0">
              <a:solidFill>
                <a:srgbClr val="000000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sz="12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DIRECTION</a:t>
            </a:r>
            <a:endParaRPr lang="fr-FR" sz="1100" b="1" dirty="0">
              <a:solidFill>
                <a:srgbClr val="00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sz="1200" dirty="0">
                <a:solidFill>
                  <a:srgbClr val="0066FF"/>
                </a:solidFill>
                <a:latin typeface="Book Antiqua" pitchFamily="18" charset="0"/>
              </a:rPr>
              <a:t>Principale</a:t>
            </a:r>
          </a:p>
          <a:p>
            <a:pPr algn="ctr" eaLnBrk="1" hangingPunct="1">
              <a:defRPr/>
            </a:pPr>
            <a:r>
              <a:rPr lang="fr-FR" sz="1100" dirty="0">
                <a:solidFill>
                  <a:srgbClr val="000000"/>
                </a:solidFill>
                <a:latin typeface="Book Antiqua" pitchFamily="18" charset="0"/>
              </a:rPr>
              <a:t>Mme  ORCEL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rgbClr val="0066FF"/>
                </a:solidFill>
                <a:latin typeface="Book Antiqua" pitchFamily="18" charset="0"/>
              </a:rPr>
              <a:t>Principale Adjointe      Adjointe Gestionnaire</a:t>
            </a:r>
          </a:p>
          <a:p>
            <a:pPr algn="ctr" eaLnBrk="1" hangingPunct="1">
              <a:defRPr/>
            </a:pPr>
            <a:r>
              <a:rPr lang="fr-FR" sz="1100" dirty="0">
                <a:solidFill>
                  <a:srgbClr val="000000"/>
                </a:solidFill>
                <a:latin typeface="Book Antiqua" pitchFamily="18" charset="0"/>
              </a:rPr>
              <a:t>Mme MAILLET          Mme  MOUILLERON </a:t>
            </a:r>
          </a:p>
          <a:p>
            <a:pPr algn="ctr" eaLnBrk="1" hangingPunct="1">
              <a:defRPr/>
            </a:pPr>
            <a:endParaRPr lang="fr-FR" sz="1200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20913" y="666750"/>
            <a:ext cx="2192337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defRPr/>
            </a:pPr>
            <a:r>
              <a:rPr lang="fr-FR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Pôle Médico Social</a:t>
            </a:r>
          </a:p>
          <a:p>
            <a:pPr algn="ctr" eaLnBrk="1" hangingPunct="1">
              <a:defRPr/>
            </a:pPr>
            <a:r>
              <a:rPr lang="fr-FR" sz="1000" dirty="0">
                <a:latin typeface="Book Antiqua" pitchFamily="18" charset="0"/>
              </a:rPr>
              <a:t>Médecin : Dr MAGNE </a:t>
            </a:r>
          </a:p>
          <a:p>
            <a:pPr algn="ctr" eaLnBrk="1" hangingPunct="1">
              <a:defRPr/>
            </a:pPr>
            <a:r>
              <a:rPr lang="fr-FR" sz="1000" dirty="0">
                <a:latin typeface="Book Antiqua" pitchFamily="18" charset="0"/>
              </a:rPr>
              <a:t>Infirmière : </a:t>
            </a:r>
            <a:r>
              <a:rPr lang="fr-FR" sz="1000">
                <a:latin typeface="Book Antiqua" pitchFamily="18" charset="0"/>
              </a:rPr>
              <a:t>Mme KRUPA</a:t>
            </a:r>
            <a:endParaRPr lang="fr-FR" sz="1000" dirty="0"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sz="1000" dirty="0">
                <a:latin typeface="Book Antiqua" pitchFamily="18" charset="0"/>
              </a:rPr>
              <a:t>Assistante sociale : Mme GESSAT</a:t>
            </a:r>
          </a:p>
          <a:p>
            <a:pPr algn="ctr" eaLnBrk="1" hangingPunct="1">
              <a:defRPr/>
            </a:pPr>
            <a:r>
              <a:rPr lang="fr-FR" sz="1000" dirty="0">
                <a:latin typeface="Book Antiqua" pitchFamily="18" charset="0"/>
              </a:rPr>
              <a:t> </a:t>
            </a: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258763" y="5997575"/>
            <a:ext cx="1677987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Orientation</a:t>
            </a:r>
          </a:p>
          <a:p>
            <a:pPr algn="ctr" eaLnBrk="1" hangingPunct="1">
              <a:defRPr/>
            </a:pPr>
            <a:r>
              <a:rPr lang="fr-FR" altLang="fr-FR" sz="1200" b="1" u="sng" dirty="0">
                <a:latin typeface="Book Antiqua" charset="0"/>
              </a:rPr>
              <a:t>C.O.P.</a:t>
            </a:r>
            <a:r>
              <a:rPr lang="fr-FR" altLang="fr-FR" sz="1200" dirty="0">
                <a:latin typeface="Book Antiqua" charset="0"/>
              </a:rPr>
              <a:t> : </a:t>
            </a:r>
            <a:r>
              <a:rPr lang="fr-FR" altLang="fr-FR" sz="1000" dirty="0">
                <a:latin typeface="Book Antiqua" charset="0"/>
              </a:rPr>
              <a:t>Mme  BOUGET</a:t>
            </a:r>
          </a:p>
          <a:p>
            <a:pPr algn="ctr" eaLnBrk="1" hangingPunct="1">
              <a:defRPr/>
            </a:pPr>
            <a:r>
              <a:rPr lang="fr-FR" altLang="fr-FR" sz="1000" dirty="0">
                <a:latin typeface="Book Antiqua" charset="0"/>
              </a:rPr>
              <a:t> 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0" y="1600200"/>
            <a:ext cx="1752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r-FR" altLang="fr-FR" sz="1100"/>
          </a:p>
        </p:txBody>
      </p:sp>
      <p:sp>
        <p:nvSpPr>
          <p:cNvPr id="2056" name="Rectangle 13"/>
          <p:cNvSpPr>
            <a:spLocks noChangeArrowheads="1"/>
          </p:cNvSpPr>
          <p:nvPr/>
        </p:nvSpPr>
        <p:spPr bwMode="auto">
          <a:xfrm>
            <a:off x="2220913" y="1998663"/>
            <a:ext cx="5611812" cy="4864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FR" altLang="fr-FR">
              <a:solidFill>
                <a:schemeClr val="tx1"/>
              </a:solidFill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 rot="21551010">
            <a:off x="4344988" y="2117725"/>
            <a:ext cx="13906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Equipe </a:t>
            </a:r>
          </a:p>
          <a:p>
            <a:pPr algn="ctr" eaLnBrk="1" hangingPunct="1">
              <a:defRPr/>
            </a:pPr>
            <a:r>
              <a:rPr lang="fr-F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Pédagogique</a:t>
            </a:r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2181225" y="2106613"/>
            <a:ext cx="1989138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z="1400" b="1">
                <a:solidFill>
                  <a:srgbClr val="FF33CC"/>
                </a:solidFill>
                <a:latin typeface="Book Antiqua" pitchFamily="18" charset="0"/>
              </a:rPr>
              <a:t>Lettres </a:t>
            </a: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Lettres classiques</a:t>
            </a:r>
            <a:endParaRPr lang="fr-FR" altLang="fr-FR" sz="1100" u="sng">
              <a:latin typeface="Book Antiqua" pitchFamily="18" charset="0"/>
            </a:endParaRPr>
          </a:p>
          <a:p>
            <a:pPr algn="ctr" eaLnBrk="1" hangingPunct="1"/>
            <a:r>
              <a:rPr lang="fr-FR" altLang="fr-FR" sz="1000"/>
              <a:t>Mme DUFOUR 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Lettres modernes</a:t>
            </a:r>
            <a:r>
              <a:rPr lang="fr-FR" altLang="fr-FR" sz="1200">
                <a:latin typeface="Book Antiqua" pitchFamily="18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fr-FR" altLang="fr-FR" sz="1000">
                <a:latin typeface="Book Antiqua" pitchFamily="18" charset="0"/>
              </a:rPr>
              <a:t>Mme CHAUVINEAU </a:t>
            </a:r>
          </a:p>
          <a:p>
            <a:pPr algn="ctr" eaLnBrk="1" hangingPunct="1">
              <a:spcBef>
                <a:spcPct val="20000"/>
              </a:spcBef>
            </a:pPr>
            <a:r>
              <a:rPr lang="fr-FR" altLang="fr-FR" sz="1000">
                <a:latin typeface="Book Antiqua" pitchFamily="18" charset="0"/>
              </a:rPr>
              <a:t>Mme  FAKIR</a:t>
            </a:r>
          </a:p>
          <a:p>
            <a:pPr algn="ctr" eaLnBrk="1" hangingPunct="1">
              <a:spcBef>
                <a:spcPct val="20000"/>
              </a:spcBef>
            </a:pPr>
            <a:r>
              <a:rPr lang="fr-FR" altLang="fr-FR" sz="1000">
                <a:latin typeface="Book Antiqua" pitchFamily="18" charset="0"/>
              </a:rPr>
              <a:t>Mme PRATS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TOURET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 LACARRERE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Professeur</a:t>
            </a: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Documentaliste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 JASON 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Histoire Géographie </a:t>
            </a:r>
            <a:endParaRPr lang="fr-FR" altLang="fr-FR" sz="1200">
              <a:solidFill>
                <a:srgbClr val="FF33CC"/>
              </a:solidFill>
              <a:latin typeface="Book Antiqua" pitchFamily="18" charset="0"/>
            </a:endParaRP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SCHIMMICH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EBERHARDT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GUILLON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HUGON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MARIE DIT LACOUR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Mathématiques </a:t>
            </a:r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GUEGANOU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TISON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M. BAILLY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 EL ABDAOUI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SEGALEN</a:t>
            </a:r>
          </a:p>
        </p:txBody>
      </p: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4845050" y="3619500"/>
            <a:ext cx="184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fr-FR" altLang="fr-FR" sz="1100"/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4229100" y="2898775"/>
            <a:ext cx="1624013" cy="404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Anglais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LANGLOIS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NICOLAS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QUELVEN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BROCHARD</a:t>
            </a:r>
          </a:p>
          <a:p>
            <a:pPr algn="ctr" eaLnBrk="1" hangingPunct="1"/>
            <a:endParaRPr lang="fr-FR" altLang="fr-FR" sz="1000" b="1">
              <a:solidFill>
                <a:srgbClr val="FF33CC"/>
              </a:solidFill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Espagnol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GHORBANIAN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LAUNET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>
              <a:lnSpc>
                <a:spcPct val="70000"/>
              </a:lnSpc>
            </a:pPr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Allemand</a:t>
            </a:r>
            <a:r>
              <a:rPr lang="fr-FR" altLang="fr-FR" sz="1200">
                <a:solidFill>
                  <a:srgbClr val="FF33CC"/>
                </a:solidFill>
                <a:latin typeface="Book Antiqua" pitchFamily="18" charset="0"/>
              </a:rPr>
              <a:t> </a:t>
            </a:r>
            <a:endParaRPr lang="fr-FR" altLang="fr-FR" sz="1200">
              <a:latin typeface="Book Antiqua" pitchFamily="18" charset="0"/>
            </a:endParaRP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VIGIER</a:t>
            </a:r>
          </a:p>
          <a:p>
            <a:pPr algn="ctr" eaLnBrk="1" hangingPunct="1"/>
            <a:endParaRPr lang="fr-FR" altLang="fr-FR" sz="1000" b="1">
              <a:solidFill>
                <a:srgbClr val="FF33CC"/>
              </a:solidFill>
              <a:latin typeface="Book Antiqua" pitchFamily="18" charset="0"/>
            </a:endParaRPr>
          </a:p>
          <a:p>
            <a:pPr algn="ctr" eaLnBrk="1" hangingPunct="1"/>
            <a:r>
              <a:rPr lang="fr-FR" altLang="fr-FR" sz="1000" b="1">
                <a:solidFill>
                  <a:srgbClr val="FF33CC"/>
                </a:solidFill>
                <a:latin typeface="Book Antiqua" pitchFamily="18" charset="0"/>
              </a:rPr>
              <a:t>R</a:t>
            </a:r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usse</a:t>
            </a:r>
          </a:p>
          <a:p>
            <a:pPr algn="ctr" eaLnBrk="1" hangingPunct="1"/>
            <a:r>
              <a:rPr lang="fr-FR" altLang="fr-FR" sz="1000">
                <a:solidFill>
                  <a:schemeClr val="tx2"/>
                </a:solidFill>
                <a:latin typeface="Book Antiqua" pitchFamily="18" charset="0"/>
              </a:rPr>
              <a:t>Mme SOUCHON 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Sciences Physiques</a:t>
            </a:r>
            <a:endParaRPr lang="fr-FR" altLang="fr-FR" sz="1200">
              <a:latin typeface="Book Antiqua" pitchFamily="18" charset="0"/>
            </a:endParaRP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M. LEFEVRE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DIRY</a:t>
            </a:r>
          </a:p>
          <a:p>
            <a:pPr algn="ctr" eaLnBrk="1" hangingPunct="1"/>
            <a:endParaRPr lang="fr-FR" altLang="fr-FR" sz="1000" b="1">
              <a:solidFill>
                <a:srgbClr val="FF33CC"/>
              </a:solidFill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SVT</a:t>
            </a:r>
            <a:r>
              <a:rPr lang="fr-FR" altLang="fr-FR" sz="1200">
                <a:solidFill>
                  <a:srgbClr val="FF33CC"/>
                </a:solidFill>
                <a:latin typeface="Book Antiqua" pitchFamily="18" charset="0"/>
              </a:rPr>
              <a:t> </a:t>
            </a:r>
            <a:endParaRPr lang="fr-FR" altLang="fr-FR" sz="1200" b="1">
              <a:latin typeface="Book Antiqua" pitchFamily="18" charset="0"/>
            </a:endParaRP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JAMIL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YHUELLO</a:t>
            </a:r>
          </a:p>
          <a:p>
            <a:pPr algn="ctr" eaLnBrk="1" hangingPunct="1">
              <a:lnSpc>
                <a:spcPct val="70000"/>
              </a:lnSpc>
            </a:pPr>
            <a:endParaRPr lang="fr-FR" altLang="fr-FR" sz="1200" b="1">
              <a:solidFill>
                <a:srgbClr val="FF33CC"/>
              </a:solidFill>
              <a:latin typeface="Book Antiqua" pitchFamily="18" charset="0"/>
            </a:endParaRP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5688013" y="2344738"/>
            <a:ext cx="2109787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Technologie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DJEBARI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LECLERC</a:t>
            </a:r>
          </a:p>
          <a:p>
            <a:pPr algn="ctr" eaLnBrk="1" hangingPunct="1"/>
            <a:endParaRPr lang="fr-FR" altLang="fr-FR" sz="1000" b="1">
              <a:solidFill>
                <a:srgbClr val="FF33CC"/>
              </a:solidFill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EPS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NOUYOU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M. CHAIZE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M. CHERENCEY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BOVE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COURTINE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Education Musicale </a:t>
            </a:r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 GOT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CUISY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Arts Plastiques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 REGNARD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 RUDIO</a:t>
            </a:r>
          </a:p>
          <a:p>
            <a:pPr algn="ctr" eaLnBrk="1" hangingPunct="1"/>
            <a:endParaRPr lang="fr-FR" altLang="fr-FR" sz="1000">
              <a:latin typeface="Book Antiqua" pitchFamily="18" charset="0"/>
            </a:endParaRPr>
          </a:p>
          <a:p>
            <a:pPr algn="ctr" eaLnBrk="1" hangingPunct="1"/>
            <a:r>
              <a:rPr lang="fr-FR" altLang="fr-FR" sz="1200" b="1">
                <a:solidFill>
                  <a:srgbClr val="FF33CC"/>
                </a:solidFill>
                <a:latin typeface="Book Antiqua" pitchFamily="18" charset="0"/>
              </a:rPr>
              <a:t>AVS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 PETIT 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POIRIER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 GHALEM</a:t>
            </a:r>
          </a:p>
          <a:p>
            <a:pPr algn="ctr" eaLnBrk="1" hangingPunct="1"/>
            <a:r>
              <a:rPr lang="fr-FR" altLang="fr-FR" sz="1000">
                <a:latin typeface="Book Antiqua" pitchFamily="18" charset="0"/>
              </a:rPr>
              <a:t>Mme¨PASTEL</a:t>
            </a:r>
          </a:p>
          <a:p>
            <a:pPr eaLnBrk="1" hangingPunct="1"/>
            <a:endParaRPr lang="fr-FR" altLang="fr-FR" sz="1000">
              <a:latin typeface="Book Antiqua" pitchFamily="18" charset="0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258763" y="2163763"/>
            <a:ext cx="1704975" cy="246221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altLang="fr-FR" sz="1100" b="1" dirty="0">
                <a:solidFill>
                  <a:srgbClr val="FF33CC"/>
                </a:solidFill>
                <a:latin typeface="Book Antiqua" pitchFamily="18" charset="0"/>
              </a:rPr>
              <a:t>Assistants d’ Éducation</a:t>
            </a:r>
          </a:p>
          <a:p>
            <a:pPr algn="ctr" eaLnBrk="1" hangingPunct="1">
              <a:defRPr/>
            </a:pPr>
            <a:endParaRPr lang="fr-FR" altLang="fr-FR" sz="1100" b="1" dirty="0">
              <a:solidFill>
                <a:srgbClr val="FF33CC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 SEARA Nicolas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 FARNABE  Valentin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 GAVARIN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LARGUANI Myriam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BAROIS Valérie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 SALHI </a:t>
            </a:r>
            <a:r>
              <a:rPr lang="fr-FR" altLang="fr-FR" sz="1000" dirty="0" err="1">
                <a:solidFill>
                  <a:schemeClr val="tx1"/>
                </a:solidFill>
                <a:latin typeface="Book Antiqua" pitchFamily="18" charset="0"/>
              </a:rPr>
              <a:t>Ouassila</a:t>
            </a:r>
            <a:endParaRPr lang="fr-FR" altLang="fr-FR" sz="1000" dirty="0">
              <a:solidFill>
                <a:schemeClr val="tx1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	</a:t>
            </a:r>
          </a:p>
          <a:p>
            <a:pPr algn="ctr" eaLnBrk="1" hangingPunct="1">
              <a:defRPr/>
            </a:pPr>
            <a:endParaRPr lang="fr-FR" altLang="fr-FR" sz="1000" dirty="0">
              <a:solidFill>
                <a:schemeClr val="tx1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altLang="fr-FR" sz="1100" b="1" dirty="0">
                <a:solidFill>
                  <a:srgbClr val="FF33CC"/>
                </a:solidFill>
                <a:latin typeface="Book Antiqua" pitchFamily="18" charset="0"/>
              </a:rPr>
              <a:t>Assistant Pédagogique</a:t>
            </a:r>
          </a:p>
          <a:p>
            <a:pPr algn="ctr" eaLnBrk="1" hangingPunct="1">
              <a:defRPr/>
            </a:pPr>
            <a:r>
              <a:rPr lang="fr-FR" altLang="fr-FR" sz="1100" dirty="0">
                <a:solidFill>
                  <a:schemeClr val="tx1"/>
                </a:solidFill>
                <a:latin typeface="Book Antiqua" pitchFamily="18" charset="0"/>
              </a:rPr>
              <a:t>Mme GUISSE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  <a:p>
            <a:pPr algn="ctr" eaLnBrk="1" hangingPunct="1">
              <a:defRPr/>
            </a:pPr>
            <a:endParaRPr lang="fr-FR" altLang="fr-FR" sz="1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8148638" y="666750"/>
            <a:ext cx="2097087" cy="800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Pôle Secrétariat</a:t>
            </a:r>
          </a:p>
          <a:p>
            <a:pPr algn="ctr" eaLnBrk="1" hangingPunct="1">
              <a:defRPr/>
            </a:pPr>
            <a:r>
              <a:rPr lang="fr-FR" altLang="fr-FR" sz="1200" dirty="0">
                <a:solidFill>
                  <a:srgbClr val="0066FF"/>
                </a:solidFill>
                <a:latin typeface="Book Antiqua" pitchFamily="18" charset="0"/>
              </a:rPr>
              <a:t>Direction          Intendance</a:t>
            </a:r>
          </a:p>
          <a:p>
            <a:pPr algn="ctr" eaLnBrk="1" hangingPunct="1">
              <a:defRPr/>
            </a:pPr>
            <a:r>
              <a:rPr lang="fr-FR" altLang="fr-FR" sz="1000" dirty="0">
                <a:latin typeface="Book Antiqua" pitchFamily="18" charset="0"/>
              </a:rPr>
              <a:t>Mme VINCENT     Mme HUET </a:t>
            </a:r>
          </a:p>
          <a:p>
            <a:pPr algn="ctr" eaLnBrk="1" hangingPunct="1">
              <a:defRPr/>
            </a:pPr>
            <a:r>
              <a:rPr lang="fr-FR" altLang="fr-FR" sz="1000" dirty="0">
                <a:latin typeface="Book Antiqua" pitchFamily="18" charset="0"/>
              </a:rPr>
              <a:t>   </a:t>
            </a:r>
          </a:p>
        </p:txBody>
      </p:sp>
      <p:sp>
        <p:nvSpPr>
          <p:cNvPr id="2066" name="Text Box 27"/>
          <p:cNvSpPr txBox="1">
            <a:spLocks noChangeArrowheads="1"/>
          </p:cNvSpPr>
          <p:nvPr/>
        </p:nvSpPr>
        <p:spPr bwMode="auto">
          <a:xfrm>
            <a:off x="8143875" y="1673225"/>
            <a:ext cx="2101850" cy="3416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altLang="fr-FR" sz="1200" b="1" dirty="0">
                <a:solidFill>
                  <a:srgbClr val="0066FF"/>
                </a:solidFill>
                <a:latin typeface="Book Antiqua" pitchFamily="18" charset="0"/>
              </a:rPr>
              <a:t>Agent d’accueil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M. JEANNE 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</a:t>
            </a:r>
          </a:p>
          <a:p>
            <a:pPr algn="ctr" eaLnBrk="1" hangingPunct="1">
              <a:defRPr/>
            </a:pPr>
            <a:r>
              <a:rPr lang="fr-FR" altLang="fr-FR" sz="1200" b="1" dirty="0">
                <a:solidFill>
                  <a:srgbClr val="0066FF"/>
                </a:solidFill>
                <a:latin typeface="Book Antiqua" pitchFamily="18" charset="0"/>
              </a:rPr>
              <a:t>Adjoint Technicien</a:t>
            </a:r>
            <a:endParaRPr lang="fr-FR" altLang="fr-FR" sz="1000" dirty="0">
              <a:solidFill>
                <a:schemeClr val="tx1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M. TAILLEFUMIER</a:t>
            </a:r>
          </a:p>
          <a:p>
            <a:pPr algn="ctr" eaLnBrk="1" hangingPunct="1">
              <a:defRPr/>
            </a:pPr>
            <a:r>
              <a:rPr lang="fr-FR" altLang="fr-FR" sz="1000" b="1" dirty="0">
                <a:solidFill>
                  <a:srgbClr val="0070C0"/>
                </a:solidFill>
                <a:latin typeface="Book Antiqua" pitchFamily="18" charset="0"/>
              </a:rPr>
              <a:t>Responsable C </a:t>
            </a:r>
            <a:r>
              <a:rPr lang="fr-FR" altLang="fr-FR" sz="1000" b="1" dirty="0" err="1">
                <a:solidFill>
                  <a:srgbClr val="0070C0"/>
                </a:solidFill>
                <a:latin typeface="Book Antiqua" pitchFamily="18" charset="0"/>
              </a:rPr>
              <a:t>Midy</a:t>
            </a:r>
            <a:endParaRPr lang="fr-FR" altLang="fr-FR" sz="1000" b="1" dirty="0">
              <a:solidFill>
                <a:srgbClr val="0070C0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altLang="fr-FR" sz="1000" err="1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fr-FR" altLang="fr-FR" sz="1000">
                <a:solidFill>
                  <a:schemeClr val="tx1"/>
                </a:solidFill>
                <a:latin typeface="Book Antiqua" pitchFamily="18" charset="0"/>
              </a:rPr>
              <a:t>.me LEMOINE</a:t>
            </a:r>
            <a:endParaRPr lang="fr-FR" altLang="fr-FR" sz="1000" dirty="0">
              <a:solidFill>
                <a:schemeClr val="tx1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altLang="fr-FR" sz="1200" b="1" dirty="0">
                <a:solidFill>
                  <a:srgbClr val="0070C0"/>
                </a:solidFill>
                <a:latin typeface="Book Antiqua" pitchFamily="18" charset="0"/>
              </a:rPr>
              <a:t>Responsable Satellite </a:t>
            </a:r>
          </a:p>
          <a:p>
            <a:pPr algn="ctr" eaLnBrk="1" hangingPunct="1"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 GOUVENAUX</a:t>
            </a:r>
          </a:p>
          <a:p>
            <a:pPr algn="ctr" eaLnBrk="1" hangingPunct="1">
              <a:defRPr/>
            </a:pPr>
            <a:r>
              <a:rPr lang="fr-FR" altLang="fr-FR" sz="1200" b="1" dirty="0">
                <a:solidFill>
                  <a:srgbClr val="0066FF"/>
                </a:solidFill>
                <a:latin typeface="Book Antiqua" pitchFamily="18" charset="0"/>
              </a:rPr>
              <a:t>Service Général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CLOUET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BENAMER 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LEBORGNE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 RAHOU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EL ASSIOUI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KHIRIDDINE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fr-FR" altLang="fr-FR" sz="1000" dirty="0">
                <a:solidFill>
                  <a:schemeClr val="tx1"/>
                </a:solidFill>
                <a:latin typeface="Book Antiqua" pitchFamily="18" charset="0"/>
              </a:rPr>
              <a:t>Mme  LAALAJ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fr-FR" altLang="fr-FR" sz="1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spcBef>
                <a:spcPct val="20000"/>
              </a:spcBef>
              <a:defRPr/>
            </a:pPr>
            <a:endParaRPr lang="fr-FR" altLang="fr-FR" sz="10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111" name="Oval 40"/>
          <p:cNvSpPr>
            <a:spLocks noChangeArrowheads="1"/>
          </p:cNvSpPr>
          <p:nvPr/>
        </p:nvSpPr>
        <p:spPr bwMode="auto">
          <a:xfrm>
            <a:off x="4140200" y="2049463"/>
            <a:ext cx="1712913" cy="792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 altLang="fr-FR"/>
          </a:p>
        </p:txBody>
      </p:sp>
      <p:sp>
        <p:nvSpPr>
          <p:cNvPr id="4112" name="Text Box 48"/>
          <p:cNvSpPr txBox="1">
            <a:spLocks noChangeArrowheads="1"/>
          </p:cNvSpPr>
          <p:nvPr/>
        </p:nvSpPr>
        <p:spPr bwMode="auto">
          <a:xfrm flipV="1">
            <a:off x="8610600" y="64008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fr-FR" altLang="fr-FR"/>
          </a:p>
        </p:txBody>
      </p:sp>
      <p:sp>
        <p:nvSpPr>
          <p:cNvPr id="2076" name="Text Box 54"/>
          <p:cNvSpPr txBox="1">
            <a:spLocks noChangeArrowheads="1"/>
          </p:cNvSpPr>
          <p:nvPr/>
        </p:nvSpPr>
        <p:spPr bwMode="auto">
          <a:xfrm>
            <a:off x="268288" y="4548188"/>
            <a:ext cx="1693862" cy="830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fr-FR" altLang="fr-FR" sz="1200" dirty="0">
              <a:solidFill>
                <a:srgbClr val="002060"/>
              </a:solidFill>
              <a:latin typeface="Book Antiqua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fr-FR" altLang="fr-FR" sz="1200" b="1" dirty="0">
              <a:solidFill>
                <a:srgbClr val="FF33CC"/>
              </a:solidFill>
              <a:latin typeface="Book Antiqua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fr-FR" altLang="fr-FR" sz="1200" b="1" dirty="0">
              <a:solidFill>
                <a:srgbClr val="FF33CC"/>
              </a:solidFill>
              <a:latin typeface="Book Antiqua" pitchFamily="18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8143875" y="4976813"/>
            <a:ext cx="2101850" cy="210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bIns="0">
            <a:spAutoFit/>
          </a:bodyPr>
          <a:lstStyle/>
          <a:p>
            <a:pPr algn="ctr" eaLnBrk="1" hangingPunct="1">
              <a:defRPr/>
            </a:pPr>
            <a:r>
              <a:rPr lang="fr-FR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IEN  </a:t>
            </a:r>
          </a:p>
          <a:p>
            <a:pPr eaLnBrk="1" hangingPunct="1">
              <a:defRPr/>
            </a:pPr>
            <a:endParaRPr lang="fr-FR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Mme  GRAZIUZO  </a:t>
            </a:r>
          </a:p>
          <a:p>
            <a:pPr algn="ctr" eaLnBrk="1" hangingPunct="1">
              <a:defRPr/>
            </a:pPr>
            <a:endParaRPr lang="fr-FR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Ecole du Réseau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Ecole H Boucher 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Ecole Marie Curie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Ecole Lumière</a:t>
            </a:r>
          </a:p>
          <a:p>
            <a:pPr algn="ctr" eaLnBrk="1" hangingPunct="1">
              <a:defRPr/>
            </a:pPr>
            <a:r>
              <a:rPr lang="fr-FR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Ecole Uderzo</a:t>
            </a:r>
          </a:p>
          <a:p>
            <a:pPr eaLnBrk="1" hangingPunct="1">
              <a:defRPr/>
            </a:pPr>
            <a:endParaRPr lang="fr-FR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eaLnBrk="1" hangingPunct="1">
              <a:defRPr/>
            </a:pPr>
            <a:endParaRPr lang="fr-FR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2085" name="Text Box 7"/>
          <p:cNvSpPr txBox="1">
            <a:spLocks noChangeArrowheads="1"/>
          </p:cNvSpPr>
          <p:nvPr/>
        </p:nvSpPr>
        <p:spPr bwMode="auto">
          <a:xfrm>
            <a:off x="2397125" y="142875"/>
            <a:ext cx="5472113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sz="1400" b="1" dirty="0">
                <a:solidFill>
                  <a:srgbClr val="FF0000"/>
                </a:solidFill>
                <a:latin typeface="Book Antiqua" charset="0"/>
              </a:rPr>
              <a:t>ORGANIGRAMME du COLLEGE  JULES FERRY  2020-2021</a:t>
            </a:r>
            <a:r>
              <a:rPr lang="fr-FR" altLang="fr-FR" sz="1400" dirty="0">
                <a:solidFill>
                  <a:srgbClr val="FF0000"/>
                </a:solidFill>
                <a:latin typeface="Book Antiqua" charset="0"/>
              </a:rPr>
              <a:t>  </a:t>
            </a:r>
          </a:p>
        </p:txBody>
      </p:sp>
      <p:sp>
        <p:nvSpPr>
          <p:cNvPr id="4116" name="Rectangle 54"/>
          <p:cNvSpPr>
            <a:spLocks noChangeArrowheads="1"/>
          </p:cNvSpPr>
          <p:nvPr/>
        </p:nvSpPr>
        <p:spPr bwMode="auto">
          <a:xfrm>
            <a:off x="228600" y="5602288"/>
            <a:ext cx="1857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fr-FR" altLang="fr-FR" sz="1000">
              <a:solidFill>
                <a:srgbClr val="000000"/>
              </a:solidFill>
            </a:endParaRPr>
          </a:p>
          <a:p>
            <a:pPr eaLnBrk="1" hangingPunct="1"/>
            <a:endParaRPr lang="fr-FR" altLang="fr-FR" sz="1000">
              <a:solidFill>
                <a:srgbClr val="000000"/>
              </a:solidFill>
            </a:endParaRPr>
          </a:p>
          <a:p>
            <a:pPr eaLnBrk="1" hangingPunct="1"/>
            <a:endParaRPr lang="fr-FR" altLang="fr-FR" sz="1000">
              <a:solidFill>
                <a:srgbClr val="000000"/>
              </a:solidFill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261938" y="701675"/>
            <a:ext cx="1674812" cy="12620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sz="12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Pôle Vie scolaire </a:t>
            </a:r>
          </a:p>
          <a:p>
            <a:pPr algn="ctr" eaLnBrk="1" hangingPunct="1">
              <a:defRPr/>
            </a:pPr>
            <a:r>
              <a:rPr lang="fr-FR" sz="1200" b="1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CPE : </a:t>
            </a:r>
          </a:p>
          <a:p>
            <a:pPr algn="ctr" eaLnBrk="1" hangingPunct="1">
              <a:defRPr/>
            </a:pPr>
            <a:r>
              <a:rPr lang="fr-FR" sz="1000" dirty="0">
                <a:solidFill>
                  <a:schemeClr val="tx1"/>
                </a:solidFill>
                <a:latin typeface="Book Antiqua" pitchFamily="18" charset="0"/>
              </a:rPr>
              <a:t>5eme–3ème  </a:t>
            </a:r>
          </a:p>
          <a:p>
            <a:pPr algn="ctr" eaLnBrk="1" hangingPunct="1">
              <a:defRPr/>
            </a:pPr>
            <a:r>
              <a:rPr lang="fr-FR" sz="1000" dirty="0">
                <a:solidFill>
                  <a:schemeClr val="tx1"/>
                </a:solidFill>
                <a:latin typeface="Book Antiqua" pitchFamily="18" charset="0"/>
              </a:rPr>
              <a:t>Mme  GOURIER </a:t>
            </a:r>
          </a:p>
          <a:p>
            <a:pPr algn="ctr" eaLnBrk="1" hangingPunct="1">
              <a:defRPr/>
            </a:pPr>
            <a:endParaRPr lang="fr-FR" sz="200" dirty="0">
              <a:solidFill>
                <a:schemeClr val="tx1"/>
              </a:solidFill>
              <a:latin typeface="Book Antiqua" pitchFamily="18" charset="0"/>
            </a:endParaRPr>
          </a:p>
          <a:p>
            <a:pPr algn="ctr" eaLnBrk="1" hangingPunct="1">
              <a:defRPr/>
            </a:pPr>
            <a:r>
              <a:rPr lang="fr-FR" sz="1000" dirty="0">
                <a:solidFill>
                  <a:schemeClr val="tx1"/>
                </a:solidFill>
                <a:latin typeface="Book Antiqua" pitchFamily="18" charset="0"/>
              </a:rPr>
              <a:t>6eme – 4eme </a:t>
            </a:r>
          </a:p>
          <a:p>
            <a:pPr algn="ctr" eaLnBrk="1" hangingPunct="1">
              <a:defRPr/>
            </a:pPr>
            <a:r>
              <a:rPr lang="fr-FR" sz="1000" dirty="0">
                <a:solidFill>
                  <a:schemeClr val="tx1"/>
                </a:solidFill>
                <a:latin typeface="Book Antiqua" pitchFamily="18" charset="0"/>
              </a:rPr>
              <a:t>Mme DE TAVERNIER</a:t>
            </a:r>
          </a:p>
          <a:p>
            <a:pPr algn="ctr" eaLnBrk="1" hangingPunct="1">
              <a:defRPr/>
            </a:pPr>
            <a:endParaRPr lang="fr-FR" sz="10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3344</TotalTime>
  <Words>261</Words>
  <Application>Microsoft Macintosh PowerPoint</Application>
  <PresentationFormat>Personnalisé</PresentationFormat>
  <Paragraphs>146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Book Antiqua</vt:lpstr>
      <vt:lpstr>Modèle par défaut</vt:lpstr>
      <vt:lpstr>Diapositive 1</vt:lpstr>
    </vt:vector>
  </TitlesOfParts>
  <Company>educ nat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choquer</dc:creator>
  <cp:lastModifiedBy>Gaelle</cp:lastModifiedBy>
  <cp:revision>315</cp:revision>
  <cp:lastPrinted>2015-08-27T14:16:14Z</cp:lastPrinted>
  <dcterms:created xsi:type="dcterms:W3CDTF">2005-07-04T10:01:50Z</dcterms:created>
  <dcterms:modified xsi:type="dcterms:W3CDTF">2021-05-07T13:23:51Z</dcterms:modified>
</cp:coreProperties>
</file>