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83871" autoAdjust="0"/>
  </p:normalViewPr>
  <p:slideViewPr>
    <p:cSldViewPr>
      <p:cViewPr varScale="1">
        <p:scale>
          <a:sx n="76" d="100"/>
          <a:sy n="76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1687-64A2-457D-B759-D2F52C4F7D85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513-F189-48EA-A998-E31F1891E5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1687-64A2-457D-B759-D2F52C4F7D85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513-F189-48EA-A998-E31F1891E5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1687-64A2-457D-B759-D2F52C4F7D85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513-F189-48EA-A998-E31F1891E5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1687-64A2-457D-B759-D2F52C4F7D85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513-F189-48EA-A998-E31F1891E5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1687-64A2-457D-B759-D2F52C4F7D85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37B513-F189-48EA-A998-E31F1891E5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1687-64A2-457D-B759-D2F52C4F7D85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513-F189-48EA-A998-E31F1891E5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1687-64A2-457D-B759-D2F52C4F7D85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513-F189-48EA-A998-E31F1891E5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1687-64A2-457D-B759-D2F52C4F7D85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513-F189-48EA-A998-E31F1891E5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1687-64A2-457D-B759-D2F52C4F7D85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513-F189-48EA-A998-E31F1891E5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1687-64A2-457D-B759-D2F52C4F7D85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513-F189-48EA-A998-E31F1891E5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1687-64A2-457D-B759-D2F52C4F7D85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B513-F189-48EA-A998-E31F1891E5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221687-64A2-457D-B759-D2F52C4F7D85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37B513-F189-48EA-A998-E31F1891E5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0800000" flipV="1">
            <a:off x="1115616" y="476672"/>
            <a:ext cx="7196336" cy="1944216"/>
          </a:xfrm>
        </p:spPr>
        <p:txBody>
          <a:bodyPr>
            <a:normAutofit/>
          </a:bodyPr>
          <a:lstStyle/>
          <a:p>
            <a:r>
              <a:rPr lang="fr-FR" dirty="0" err="1" smtClean="0"/>
              <a:t>Chaufeur</a:t>
            </a:r>
            <a:r>
              <a:rPr lang="fr-FR" dirty="0" smtClean="0"/>
              <a:t> routier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40760" cy="1703040"/>
          </a:xfrm>
        </p:spPr>
        <p:txBody>
          <a:bodyPr>
            <a:normAutofit fontScale="92500"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Le conducteur routier a la responsabilité de mener à bon port la marchandise embarquée dans son </a:t>
            </a:r>
            <a:r>
              <a:rPr lang="fr-FR" sz="2400" dirty="0" smtClean="0">
                <a:solidFill>
                  <a:schemeClr val="tx1"/>
                </a:solidFill>
              </a:rPr>
              <a:t>camion selon </a:t>
            </a:r>
            <a:r>
              <a:rPr lang="fr-FR" sz="2400" dirty="0" smtClean="0">
                <a:solidFill>
                  <a:schemeClr val="tx1"/>
                </a:solidFill>
              </a:rPr>
              <a:t>la taille de son </a:t>
            </a:r>
            <a:r>
              <a:rPr lang="fr-FR" sz="2400" dirty="0" smtClean="0">
                <a:solidFill>
                  <a:schemeClr val="tx1"/>
                </a:solidFill>
              </a:rPr>
              <a:t>véhicule.</a:t>
            </a:r>
            <a:r>
              <a:rPr lang="fr-FR" sz="2400" dirty="0" smtClean="0">
                <a:solidFill>
                  <a:schemeClr val="tx1"/>
                </a:solidFill>
              </a:rPr>
              <a:t/>
            </a:r>
            <a:br>
              <a:rPr lang="fr-FR" sz="2400" dirty="0" smtClean="0">
                <a:solidFill>
                  <a:schemeClr val="tx1"/>
                </a:solidFill>
              </a:rPr>
            </a:b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6386" name="AutoShape 2" descr="https://cloudfront-eu-central-1.images.arcpublishing.com/leparisien/V5LWYHHXKRGZXOAB3LGHRTAP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Image 4" descr="tech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649468"/>
            <a:ext cx="6447639" cy="32085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</a:t>
            </a:r>
            <a:r>
              <a:rPr lang="fr-FR" dirty="0" smtClean="0"/>
              <a:t>travaille-t-il ?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conducteur routier sillonne avec </a:t>
            </a:r>
            <a:r>
              <a:rPr lang="fr-FR" dirty="0" smtClean="0"/>
              <a:t>prudence.</a:t>
            </a:r>
            <a:endParaRPr lang="fr-FR" dirty="0"/>
          </a:p>
        </p:txBody>
      </p:sp>
      <p:pic>
        <p:nvPicPr>
          <p:cNvPr id="6" name="Image 5" descr="tru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468892"/>
            <a:ext cx="7330008" cy="39124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Il part ensuite faire sa tournée en faisant des pauses régulières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a des </a:t>
            </a:r>
            <a:r>
              <a:rPr lang="fr-FR" dirty="0" smtClean="0"/>
              <a:t>pauses </a:t>
            </a:r>
            <a:r>
              <a:rPr lang="fr-FR" dirty="0" smtClean="0"/>
              <a:t>le midi et </a:t>
            </a:r>
            <a:r>
              <a:rPr lang="fr-FR" dirty="0" smtClean="0"/>
              <a:t>toutes </a:t>
            </a:r>
            <a:r>
              <a:rPr lang="fr-FR" dirty="0" smtClean="0"/>
              <a:t>les 2 </a:t>
            </a:r>
            <a:r>
              <a:rPr lang="fr-FR" dirty="0" smtClean="0"/>
              <a:t>heures. </a:t>
            </a:r>
            <a:endParaRPr lang="fr-FR" dirty="0"/>
          </a:p>
        </p:txBody>
      </p:sp>
      <p:pic>
        <p:nvPicPr>
          <p:cNvPr id="5" name="Image 4" descr="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147887"/>
            <a:ext cx="7010400" cy="37293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qualités essentielles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transport de marchandises, qui a lieu à toute heure, souvent la nuit et par tous les temps</a:t>
            </a:r>
            <a:r>
              <a:rPr lang="fr-FR" dirty="0" smtClean="0"/>
              <a:t>, demande </a:t>
            </a:r>
            <a:r>
              <a:rPr lang="fr-FR" dirty="0" smtClean="0"/>
              <a:t>beaucoup de </a:t>
            </a:r>
            <a:r>
              <a:rPr lang="fr-FR" dirty="0" smtClean="0"/>
              <a:t>concentration</a:t>
            </a:r>
            <a:r>
              <a:rPr lang="fr-FR" dirty="0" smtClean="0"/>
              <a:t>.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429000"/>
            <a:ext cx="5709452" cy="3429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</TotalTime>
  <Words>88</Words>
  <Application>Microsoft Office PowerPoint</Application>
  <PresentationFormat>Affichage à l'écran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Apex</vt:lpstr>
      <vt:lpstr>Chaufeur routier </vt:lpstr>
      <vt:lpstr>Comment travaille-t-il ?</vt:lpstr>
      <vt:lpstr>Il part ensuite faire sa tournée en faisant des pauses régulières</vt:lpstr>
      <vt:lpstr>Les qualités essentielles</vt:lpstr>
    </vt:vector>
  </TitlesOfParts>
  <Company>Yvelines Numériques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liam</dc:creator>
  <cp:lastModifiedBy>eli</cp:lastModifiedBy>
  <cp:revision>13</cp:revision>
  <dcterms:created xsi:type="dcterms:W3CDTF">2023-09-19T14:01:15Z</dcterms:created>
  <dcterms:modified xsi:type="dcterms:W3CDTF">2023-09-26T14:53:09Z</dcterms:modified>
</cp:coreProperties>
</file>